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1FD5-4470-4CF8-B86B-710084A53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82ADF-AC6F-4ABE-A221-35BBE333B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28D3D-F03A-458A-BCED-5D6DC38BD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3CF0F-90E5-427D-9AB1-FA8E2152E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306E1-CC08-420F-8A02-97CC26D0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5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BC77-FF96-4B9A-AF50-35B0FAC3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E58DF-B35B-4911-A8DD-76785AC3D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DC110-86F0-4DCC-AAC2-D602C007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68682-68FF-42CA-9E1F-AF7F2B1A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EACE1-7398-4AE0-BDFD-9779C671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85C7-E8E2-4CC4-83A0-E364A639A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F749B-7F1A-4053-8200-CB7E159AC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0C03C-51B9-44DE-8AE5-9D1B95F9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02717-238D-43F4-B3FC-BC0DD84B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49568-E6F4-4679-819E-69ABD780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8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F8C2-2F0E-472B-9145-46FC7230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630E-F1B1-4F64-8B8E-06587F49B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5B37D-DA8E-4483-90B8-8F43F23B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728B5-17A0-4F6D-9ED0-FE1FB3BF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F4468-DA65-4696-9817-FBDCF50F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9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EEB-BC6D-42AA-9729-F1F78CB2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EE2FE-D1D4-4A4B-B65B-73CE7ABA1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62593-FDA6-4C9A-B6D5-87D2431F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D48F-D03A-47C4-A9DF-AF01813C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52D8A-7160-4F0B-B2BA-49E74861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1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49DF-1C2E-4D09-94D6-DB40B2ED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EAEF-1A3F-4F68-803D-2A0935194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5FD2C-1B64-45D9-8505-DC2406E08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54228-48CF-4834-8096-4F29B31FF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884EE-EB75-4FF3-8FD1-19CB941C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9B65D-FF14-43A0-8C41-DA32B6A0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90CF-5578-49A5-A180-899B6C72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5591D-065C-46E9-9642-D3BBA6359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9CBE6-5844-46FF-986D-FE3F8B65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5811B-5776-4FE7-8057-7F55A6EBD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63296-3A86-4283-AB3E-26E2706B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DBA96-7087-43BB-8983-9EADCDB6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07511-EB37-4329-BF12-A9D5C185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970D4D-FB52-4B65-9CE3-D7F41148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3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160D-3780-4FA1-9244-8ED75414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5AC47-496B-46B9-A05B-F2E96D45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453FE-4C2D-4E88-BDB3-A335B6FC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63EBF-D343-42C1-A7B3-39F8014D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5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9E4A4-D96E-4AC3-8B4F-42C6A71E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E2B5B-707A-4182-BE04-A601CBDA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EF91F-1B7E-4CAB-839B-D0AD5063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2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66C1-458C-437B-A0F9-C8741C03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74EF-3857-472B-BC62-FD6F03B0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7E74-C853-4A66-949C-FA488D14F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C6330-8C28-4467-97D4-DB2943EE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BE1DE-C1BE-4E1D-BF5C-EC67F1CB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C9106-148C-42BF-ADE4-87ED96F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87A3-6CDF-4EBC-A15D-CED31D5B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089A88-6369-4323-99F4-16E8651F8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B3A3-88D4-40DB-86EC-F1679E54B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ACAD9-7FDB-4E4B-A3B8-32FEFE30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A04F6-007F-4DDF-8E9D-82A3A45E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42B1-4EDC-47F8-8FA3-21757B7B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69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1F403D-16F1-418B-88DE-0008C1B0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14837-CED6-412A-ACA4-4687BAB17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4CC95-1074-4EEB-BD25-7037D19C8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D4BA-DAEA-4A58-BF88-9D5FF75DA66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4ADE-E270-4536-82AF-5512A9F18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C7764-6BA4-420C-A2C5-7ECD9B585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E4274-C66C-46F6-8250-AA7A1E24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0FF5-5F9C-4E7D-8547-A8177E435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8573"/>
            <a:ext cx="8935092" cy="1731194"/>
          </a:xfrm>
        </p:spPr>
        <p:txBody>
          <a:bodyPr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dk1"/>
                </a:solidFill>
              </a:rPr>
              <a:t>CAPSTONE Checkpoint 2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BATCH F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E904D-59BF-4D78-AB32-9F3430736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93879"/>
            <a:ext cx="9144000" cy="3955550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Project Name</a:t>
            </a:r>
            <a:r>
              <a:rPr lang="en-US" dirty="0"/>
              <a:t> :- </a:t>
            </a:r>
            <a:r>
              <a:rPr lang="en-US" sz="2400" dirty="0"/>
              <a:t>Car selling price prediction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Industry</a:t>
            </a:r>
            <a:r>
              <a:rPr lang="en-US" dirty="0"/>
              <a:t> :- </a:t>
            </a:r>
            <a:r>
              <a:rPr lang="en-US" sz="2400" dirty="0"/>
              <a:t>Automotive Industry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Group Members </a:t>
            </a:r>
            <a:r>
              <a:rPr lang="en-US" sz="2400" dirty="0"/>
              <a:t>:- 1) </a:t>
            </a:r>
            <a:r>
              <a:rPr lang="en-US" sz="2400" dirty="0" err="1"/>
              <a:t>Chityy</a:t>
            </a:r>
            <a:r>
              <a:rPr lang="en-US" sz="2400" dirty="0"/>
              <a:t> Reddy Sanjana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2) Lalit Kumar Sharma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                3) Roshan Mathews</a:t>
            </a:r>
          </a:p>
          <a:p>
            <a:pPr algn="l">
              <a:spcBef>
                <a:spcPts val="0"/>
              </a:spcBef>
            </a:pPr>
            <a:r>
              <a:rPr lang="en-US" sz="2400" dirty="0"/>
              <a:t>                                    4)</a:t>
            </a:r>
            <a:r>
              <a:rPr lang="en-US" dirty="0"/>
              <a:t> Bajanthri Vyshnavi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2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FA8A-B853-4CE8-A0C4-BA9D1FA8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447" y="123290"/>
            <a:ext cx="8948791" cy="678094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  </a:t>
            </a:r>
            <a:r>
              <a:rPr lang="en-US" sz="2800" dirty="0"/>
              <a:t>Task 2.2(f)</a:t>
            </a:r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E1EBE15-6C2D-4D2B-BB71-E0739344F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5" y="1047964"/>
            <a:ext cx="5106255" cy="5128999"/>
          </a:xfrm>
        </p:spPr>
      </p:pic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8210BE-A42B-4879-A095-A868DA5BDC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80" y="1047964"/>
            <a:ext cx="6777520" cy="4304872"/>
          </a:xfrm>
        </p:spPr>
      </p:pic>
    </p:spTree>
    <p:extLst>
      <p:ext uri="{BB962C8B-B14F-4D97-AF65-F5344CB8AC3E}">
        <p14:creationId xmlns:p14="http://schemas.microsoft.com/office/powerpoint/2010/main" val="372584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D1A4E0-6926-4067-9D9F-1B4AB2C2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6" y="39118"/>
            <a:ext cx="10515600" cy="497904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2.3 Power BI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6E30E7-0ED8-4337-865D-E9A515C6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176" y="743325"/>
            <a:ext cx="5157787" cy="345736"/>
          </a:xfrm>
        </p:spPr>
        <p:txBody>
          <a:bodyPr>
            <a:normAutofit fontScale="92500" lnSpcReduction="20000"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(a) Region where the selling price is high</a:t>
            </a:r>
            <a:endParaRPr lang="en-US" dirty="0"/>
          </a:p>
        </p:txBody>
      </p:sp>
      <p:pic>
        <p:nvPicPr>
          <p:cNvPr id="17" name="Content Placeholder 16" descr="Chart, bar chart&#10;&#10;Description automatically generated">
            <a:extLst>
              <a:ext uri="{FF2B5EF4-FFF2-40B4-BE49-F238E27FC236}">
                <a16:creationId xmlns:a16="http://schemas.microsoft.com/office/drawing/2014/main" id="{56F3C7E3-6DD5-4F2B-B9FF-DA16B05D22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2" y="2003462"/>
            <a:ext cx="5648254" cy="3817196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BD9C3C-D048-4652-AEA0-03A90E192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3636" y="743325"/>
            <a:ext cx="5183188" cy="497904"/>
          </a:xfrm>
        </p:spPr>
        <p:txBody>
          <a:bodyPr>
            <a:normAutofit fontScale="92500" lnSpcReduction="20000"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(b)Transmission type is generating the highest selling price</a:t>
            </a:r>
            <a:endParaRPr lang="en-US" dirty="0"/>
          </a:p>
        </p:txBody>
      </p:sp>
      <p:pic>
        <p:nvPicPr>
          <p:cNvPr id="19" name="Content Placeholder 18" descr="Chart, bar chart&#10;&#10;Description automatically generated">
            <a:extLst>
              <a:ext uri="{FF2B5EF4-FFF2-40B4-BE49-F238E27FC236}">
                <a16:creationId xmlns:a16="http://schemas.microsoft.com/office/drawing/2014/main" id="{51C32B91-2C54-4703-83FB-22AD744FB1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9623"/>
            <a:ext cx="5670478" cy="4027254"/>
          </a:xfrm>
        </p:spPr>
      </p:pic>
    </p:spTree>
    <p:extLst>
      <p:ext uri="{BB962C8B-B14F-4D97-AF65-F5344CB8AC3E}">
        <p14:creationId xmlns:p14="http://schemas.microsoft.com/office/powerpoint/2010/main" val="3598116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9C2387-B1C5-46F1-8C87-798EFBE0B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45" y="-960242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55021A-B36E-4611-AE0A-00D54F148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855" y="365320"/>
            <a:ext cx="5157787" cy="569627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(c) A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verage selling price by region</a:t>
            </a:r>
            <a:endParaRPr lang="en-US" dirty="0"/>
          </a:p>
        </p:txBody>
      </p:sp>
      <p:pic>
        <p:nvPicPr>
          <p:cNvPr id="13" name="Content Placeholder 12" descr="Chart, bar chart&#10;&#10;Description automatically generated">
            <a:extLst>
              <a:ext uri="{FF2B5EF4-FFF2-40B4-BE49-F238E27FC236}">
                <a16:creationId xmlns:a16="http://schemas.microsoft.com/office/drawing/2014/main" id="{637AAF77-1528-4935-ABD3-C16BB9CA76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0" y="1469204"/>
            <a:ext cx="5802366" cy="430300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791FB8-C2ED-4A87-AFF7-F877CF47F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660" y="365320"/>
            <a:ext cx="5183188" cy="805933"/>
          </a:xfrm>
        </p:spPr>
        <p:txBody>
          <a:bodyPr>
            <a:norm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(d) Top 5 States or Provinces where the selling price is high</a:t>
            </a:r>
            <a:endParaRPr lang="en-US" dirty="0"/>
          </a:p>
        </p:txBody>
      </p:sp>
      <p:pic>
        <p:nvPicPr>
          <p:cNvPr id="15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C30F467F-22D7-436C-A74B-8EB1FCE1C5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13044"/>
            <a:ext cx="5398945" cy="3750066"/>
          </a:xfrm>
        </p:spPr>
      </p:pic>
    </p:spTree>
    <p:extLst>
      <p:ext uri="{BB962C8B-B14F-4D97-AF65-F5344CB8AC3E}">
        <p14:creationId xmlns:p14="http://schemas.microsoft.com/office/powerpoint/2010/main" val="45399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5494-8523-40FB-BC50-FC4BDD4A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1049"/>
            <a:ext cx="10515600" cy="384888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C52F-A8D5-4213-A9EF-2308138A8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371" y="500545"/>
            <a:ext cx="5157787" cy="732354"/>
          </a:xfrm>
        </p:spPr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(e) Transmission type vehicles were sold largely in number</a:t>
            </a:r>
            <a:endParaRPr lang="en-US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7F8E4-D5B9-487F-AF70-D59B85FF3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8" y="2025536"/>
            <a:ext cx="5663754" cy="322455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8487E-2BF1-4882-A318-EB1AA5876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6312" y="500545"/>
            <a:ext cx="5183188" cy="578242"/>
          </a:xfrm>
        </p:spPr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(f) Fuel type vehicle has the highest KM Driven</a:t>
            </a:r>
            <a:endParaRPr lang="en-US" dirty="0"/>
          </a:p>
        </p:txBody>
      </p:sp>
      <p:pic>
        <p:nvPicPr>
          <p:cNvPr id="10" name="Content Placeholder 9" descr="Chart, pie chart&#10;&#10;Description automatically generated">
            <a:extLst>
              <a:ext uri="{FF2B5EF4-FFF2-40B4-BE49-F238E27FC236}">
                <a16:creationId xmlns:a16="http://schemas.microsoft.com/office/drawing/2014/main" id="{99F25917-C77E-4613-B4B8-85AECF5850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10" y="1881698"/>
            <a:ext cx="5663752" cy="3224558"/>
          </a:xfrm>
        </p:spPr>
      </p:pic>
    </p:spTree>
    <p:extLst>
      <p:ext uri="{BB962C8B-B14F-4D97-AF65-F5344CB8AC3E}">
        <p14:creationId xmlns:p14="http://schemas.microsoft.com/office/powerpoint/2010/main" val="318825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84F6EF-01A4-4AA4-8B34-DD172D6D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262" y="-84566"/>
            <a:ext cx="10286876" cy="16913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3BE2C9-95A1-4635-837D-B1D848C6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71554"/>
            <a:ext cx="5157787" cy="468231"/>
          </a:xfrm>
        </p:spPr>
        <p:txBody>
          <a:bodyPr>
            <a:normAutofit lnSpcReduction="10000"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(g) Average Mileage type by Fuel type</a:t>
            </a:r>
            <a:endParaRPr lang="en-US" dirty="0"/>
          </a:p>
        </p:txBody>
      </p:sp>
      <p:pic>
        <p:nvPicPr>
          <p:cNvPr id="13" name="Content Placeholder 12" descr="Chart, bar chart&#10;&#10;Description automatically generated">
            <a:extLst>
              <a:ext uri="{FF2B5EF4-FFF2-40B4-BE49-F238E27FC236}">
                <a16:creationId xmlns:a16="http://schemas.microsoft.com/office/drawing/2014/main" id="{1B8AAE47-6030-46D7-8B9B-9AC72BBA87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1" y="1668588"/>
            <a:ext cx="5406900" cy="331437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008F7F-3B73-418E-ADAA-79815178F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1700" y="470908"/>
            <a:ext cx="5183188" cy="568877"/>
          </a:xfrm>
        </p:spPr>
        <p:txBody>
          <a:bodyPr>
            <a:normAutofit lnSpcReduction="10000"/>
          </a:bodyPr>
          <a:lstStyle/>
          <a:p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(h) C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ities where the used cars where the selling price was highest</a:t>
            </a:r>
            <a:endParaRPr lang="en-US" dirty="0"/>
          </a:p>
        </p:txBody>
      </p:sp>
      <p:pic>
        <p:nvPicPr>
          <p:cNvPr id="15" name="Content Placeholder 1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E631CBF-7EBB-42C7-B1CB-940AA8E75A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03" y="1668588"/>
            <a:ext cx="6174036" cy="3858909"/>
          </a:xfrm>
        </p:spPr>
      </p:pic>
    </p:spTree>
    <p:extLst>
      <p:ext uri="{BB962C8B-B14F-4D97-AF65-F5344CB8AC3E}">
        <p14:creationId xmlns:p14="http://schemas.microsoft.com/office/powerpoint/2010/main" val="401301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8E7AB5-A35E-4886-9225-A496962B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0371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2.4) ML models</a:t>
            </a:r>
          </a:p>
        </p:txBody>
      </p:sp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2261FA-8408-44CB-A126-EF9D0E9F58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253331"/>
            <a:ext cx="5181599" cy="4582390"/>
          </a:xfrm>
        </p:spPr>
      </p:pic>
      <p:pic>
        <p:nvPicPr>
          <p:cNvPr id="13" name="Content Placeholder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AB1914-AF5C-43C0-90A0-695E374FCB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2082"/>
            <a:ext cx="5688458" cy="4300349"/>
          </a:xfrm>
        </p:spPr>
      </p:pic>
    </p:spTree>
    <p:extLst>
      <p:ext uri="{BB962C8B-B14F-4D97-AF65-F5344CB8AC3E}">
        <p14:creationId xmlns:p14="http://schemas.microsoft.com/office/powerpoint/2010/main" val="142044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B510-A1DA-4E40-8B81-1B528293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72" y="-86937"/>
            <a:ext cx="10131175" cy="7666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04E4FE-2B4A-406E-AD4E-0EBCDFC10C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4" y="1280411"/>
            <a:ext cx="5444447" cy="4435640"/>
          </a:xfrm>
        </p:spPr>
      </p:pic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43B958-2AFF-4C98-8DE3-8902CBD5DF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35640"/>
            <a:ext cx="5444446" cy="4325183"/>
          </a:xfrm>
        </p:spPr>
      </p:pic>
    </p:spTree>
    <p:extLst>
      <p:ext uri="{BB962C8B-B14F-4D97-AF65-F5344CB8AC3E}">
        <p14:creationId xmlns:p14="http://schemas.microsoft.com/office/powerpoint/2010/main" val="233431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AD6F-D2D1-476C-8731-B4A0BA3A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462" y="0"/>
            <a:ext cx="9987337" cy="16438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84697F-2581-4FAF-B1FB-1F80A546F0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7" y="1078787"/>
            <a:ext cx="5979560" cy="4746659"/>
          </a:xfrm>
        </p:spPr>
      </p:pic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2FC6D9-CA05-4268-9EAC-E1F26704C0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10" y="1027905"/>
            <a:ext cx="5485544" cy="4797541"/>
          </a:xfrm>
        </p:spPr>
      </p:pic>
    </p:spTree>
    <p:extLst>
      <p:ext uri="{BB962C8B-B14F-4D97-AF65-F5344CB8AC3E}">
        <p14:creationId xmlns:p14="http://schemas.microsoft.com/office/powerpoint/2010/main" val="187944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862-FD25-4727-A489-A905F5DF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EE25AA-F233-465F-B3AA-28C590A827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1" y="513707"/>
            <a:ext cx="9785279" cy="2835667"/>
          </a:xfrm>
        </p:spPr>
      </p:pic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085C9C12-35FD-4BD1-8D54-B768D75741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45" y="3496574"/>
            <a:ext cx="10377755" cy="3171354"/>
          </a:xfrm>
        </p:spPr>
      </p:pic>
    </p:spTree>
    <p:extLst>
      <p:ext uri="{BB962C8B-B14F-4D97-AF65-F5344CB8AC3E}">
        <p14:creationId xmlns:p14="http://schemas.microsoft.com/office/powerpoint/2010/main" val="209552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8B29-501E-49A3-B4F4-3D2BA5AB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3936"/>
          </a:xfrm>
        </p:spPr>
        <p:txBody>
          <a:bodyPr>
            <a:normAutofit/>
          </a:bodyPr>
          <a:lstStyle/>
          <a:p>
            <a:r>
              <a:rPr lang="en-US" sz="2500" dirty="0"/>
              <a:t>Task 2.1(a)                                                                                    Task 2.1(b)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7130A5-F675-4A3A-88E9-ACA17A10D8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5040" y="723937"/>
            <a:ext cx="5552325" cy="4104918"/>
          </a:xfrm>
        </p:spPr>
      </p:pic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20FF66-BC85-4288-A107-C58A040B0B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29813" r="5702" b="5325"/>
          <a:stretch/>
        </p:blipFill>
        <p:spPr>
          <a:xfrm>
            <a:off x="6096000" y="723936"/>
            <a:ext cx="5930757" cy="4022725"/>
          </a:xfrm>
          <a:prstGeom prst="rect">
            <a:avLst/>
          </a:prstGeom>
        </p:spPr>
      </p:pic>
      <p:pic>
        <p:nvPicPr>
          <p:cNvPr id="7" name="Picture 6" descr="Treemap chart&#10;&#10;Description automatically generated">
            <a:extLst>
              <a:ext uri="{FF2B5EF4-FFF2-40B4-BE49-F238E27FC236}">
                <a16:creationId xmlns:a16="http://schemas.microsoft.com/office/drawing/2014/main" id="{1EE3B905-367A-4A4A-B9EB-8E801C8858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0" t="51236" r="6875" b="6517"/>
          <a:stretch/>
        </p:blipFill>
        <p:spPr>
          <a:xfrm>
            <a:off x="523982" y="5082593"/>
            <a:ext cx="10829818" cy="17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FCBA-33E5-4763-95D3-F4900C3A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9391"/>
            <a:ext cx="10515600" cy="487629"/>
          </a:xfrm>
        </p:spPr>
        <p:txBody>
          <a:bodyPr>
            <a:normAutofit fontScale="90000"/>
          </a:bodyPr>
          <a:lstStyle/>
          <a:p>
            <a:r>
              <a:rPr lang="en-US" dirty="0"/>
              <a:t>  </a:t>
            </a:r>
            <a:r>
              <a:rPr lang="en-US" sz="2800" dirty="0"/>
              <a:t>Task 2.1(c)                                                                                         Task 2.1(d)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D7069-D083-4955-91E2-7E01B2F61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675" y="519272"/>
            <a:ext cx="5157787" cy="823912"/>
          </a:xfrm>
        </p:spPr>
        <p:txBody>
          <a:bodyPr/>
          <a:lstStyle/>
          <a:p>
            <a:r>
              <a:rPr lang="en-US" dirty="0"/>
              <a:t>Brands Selling the most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921943-5498-4B8A-8813-B5097C6999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5452" y="1681162"/>
            <a:ext cx="5784350" cy="46575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5F46D-7A07-4C6F-946E-375F2D9D1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12651"/>
            <a:ext cx="5183188" cy="823912"/>
          </a:xfrm>
        </p:spPr>
        <p:txBody>
          <a:bodyPr/>
          <a:lstStyle/>
          <a:p>
            <a:r>
              <a:rPr lang="en-US" dirty="0"/>
              <a:t>Eastern region is selling the most number of cars</a:t>
            </a:r>
          </a:p>
        </p:txBody>
      </p:sp>
      <p:pic>
        <p:nvPicPr>
          <p:cNvPr id="8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973EFD-5142-450F-A0CB-DB75E07C64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t="29824" r="27200" b="5482"/>
          <a:stretch/>
        </p:blipFill>
        <p:spPr>
          <a:xfrm>
            <a:off x="6172200" y="1777429"/>
            <a:ext cx="5784348" cy="4561297"/>
          </a:xfrm>
        </p:spPr>
      </p:pic>
    </p:spTree>
    <p:extLst>
      <p:ext uri="{BB962C8B-B14F-4D97-AF65-F5344CB8AC3E}">
        <p14:creationId xmlns:p14="http://schemas.microsoft.com/office/powerpoint/2010/main" val="175918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5E7F-DD24-4EB4-B921-1D8C1B5C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229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</a:t>
            </a:r>
            <a:r>
              <a:rPr lang="en-US" sz="2800" dirty="0"/>
              <a:t>Task 2.1(e)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05CB5B-1F18-4B36-90DB-B2DAD04F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t="29350" r="7809" b="5954"/>
          <a:stretch/>
        </p:blipFill>
        <p:spPr>
          <a:xfrm>
            <a:off x="349322" y="785577"/>
            <a:ext cx="3914453" cy="3123346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CC1AE8-392A-4C21-A56E-21C559E5DA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t="29362" r="6208" b="5325"/>
          <a:stretch/>
        </p:blipFill>
        <p:spPr>
          <a:xfrm>
            <a:off x="4397340" y="785577"/>
            <a:ext cx="4109663" cy="312334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B56CA6C-0567-4823-B665-747DB6A4E8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t="28914" r="6875" b="5324"/>
          <a:stretch/>
        </p:blipFill>
        <p:spPr>
          <a:xfrm>
            <a:off x="8363164" y="785577"/>
            <a:ext cx="3760341" cy="312334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CE917F-367B-40C1-9B35-0E3DAA8618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29513" r="6875" b="5324"/>
          <a:stretch/>
        </p:blipFill>
        <p:spPr>
          <a:xfrm>
            <a:off x="349322" y="4032210"/>
            <a:ext cx="11774183" cy="23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8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EAC-5D55-47DB-A199-F037C10BC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722"/>
            <a:ext cx="10515600" cy="682839"/>
          </a:xfrm>
        </p:spPr>
        <p:txBody>
          <a:bodyPr>
            <a:normAutofit/>
          </a:bodyPr>
          <a:lstStyle/>
          <a:p>
            <a:r>
              <a:rPr lang="en-US" sz="2500" dirty="0"/>
              <a:t>                              Task 2.2(a)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DDFA02-3362-4628-B5F0-78E9B4540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" t="30296" r="7411" b="6662"/>
          <a:stretch/>
        </p:blipFill>
        <p:spPr>
          <a:xfrm>
            <a:off x="0" y="1052510"/>
            <a:ext cx="4335694" cy="2743201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126D35-CF02-4002-AC4E-37AA25937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2" t="29513" r="51377" b="12209"/>
          <a:stretch/>
        </p:blipFill>
        <p:spPr>
          <a:xfrm>
            <a:off x="4335694" y="892965"/>
            <a:ext cx="4335694" cy="274320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5DC4FE-8655-4B26-8A5B-647E9AF04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2" t="31610" r="6875" b="7866"/>
          <a:stretch/>
        </p:blipFill>
        <p:spPr>
          <a:xfrm>
            <a:off x="8671388" y="892964"/>
            <a:ext cx="3497494" cy="2743201"/>
          </a:xfrm>
          <a:prstGeom prst="rect">
            <a:avLst/>
          </a:prstGeom>
        </p:spPr>
      </p:pic>
      <p:pic>
        <p:nvPicPr>
          <p:cNvPr id="11" name="Picture 10" descr="Table&#10;&#10;Description automatically generated with low confidence">
            <a:extLst>
              <a:ext uri="{FF2B5EF4-FFF2-40B4-BE49-F238E27FC236}">
                <a16:creationId xmlns:a16="http://schemas.microsoft.com/office/drawing/2014/main" id="{17C8CCC9-673D-4FFD-9018-49451AC4EF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36433" r="5465" b="6977"/>
          <a:stretch/>
        </p:blipFill>
        <p:spPr>
          <a:xfrm>
            <a:off x="23117" y="3636165"/>
            <a:ext cx="12168883" cy="24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7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F498-C985-41AD-AD9C-949AB871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129"/>
          </a:xfrm>
        </p:spPr>
        <p:txBody>
          <a:bodyPr/>
          <a:lstStyle/>
          <a:p>
            <a:r>
              <a:rPr lang="en-US" dirty="0"/>
              <a:t>                               </a:t>
            </a:r>
            <a:r>
              <a:rPr lang="en-US" sz="2500" dirty="0"/>
              <a:t>Task 2.2(b)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999F56-718E-4E37-BE7A-1EB95CB1A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33129" r="36896" b="5717"/>
          <a:stretch/>
        </p:blipFill>
        <p:spPr>
          <a:xfrm>
            <a:off x="328772" y="1284270"/>
            <a:ext cx="10787865" cy="5126804"/>
          </a:xfrm>
        </p:spPr>
      </p:pic>
    </p:spTree>
    <p:extLst>
      <p:ext uri="{BB962C8B-B14F-4D97-AF65-F5344CB8AC3E}">
        <p14:creationId xmlns:p14="http://schemas.microsoft.com/office/powerpoint/2010/main" val="251206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10BD-703B-4A31-80EB-5823B466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7467"/>
            <a:ext cx="10515600" cy="948577"/>
          </a:xfrm>
        </p:spPr>
        <p:txBody>
          <a:bodyPr/>
          <a:lstStyle/>
          <a:p>
            <a:r>
              <a:rPr lang="en-US" dirty="0"/>
              <a:t>                               </a:t>
            </a:r>
            <a:r>
              <a:rPr lang="en-US" sz="2500" dirty="0"/>
              <a:t>Task 2.2(c)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FA37C6-E4A8-40D5-B77B-769C4B18E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29115" r="47520" b="8314"/>
          <a:stretch/>
        </p:blipFill>
        <p:spPr>
          <a:xfrm>
            <a:off x="133564" y="1039277"/>
            <a:ext cx="2815119" cy="2547991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7F1383-FCD6-4EC5-962B-5C4F4D768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36855" r="52725" b="12509"/>
          <a:stretch/>
        </p:blipFill>
        <p:spPr>
          <a:xfrm>
            <a:off x="3111358" y="924281"/>
            <a:ext cx="2815119" cy="2547991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77445FE-5762-4D89-97F9-8183B4D4F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t="30862" r="52725" b="20224"/>
          <a:stretch/>
        </p:blipFill>
        <p:spPr>
          <a:xfrm>
            <a:off x="5898222" y="924281"/>
            <a:ext cx="3246633" cy="2547991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A21F5C-133B-4AB4-90FB-E2B20712A1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4" t="36854" r="53315" b="14756"/>
          <a:stretch/>
        </p:blipFill>
        <p:spPr>
          <a:xfrm>
            <a:off x="9193656" y="791110"/>
            <a:ext cx="2948683" cy="2547991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6056E6-C40B-43CF-85A9-36DF0C0C36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6554" r="40169" b="11012"/>
          <a:stretch/>
        </p:blipFill>
        <p:spPr>
          <a:xfrm>
            <a:off x="0" y="3935002"/>
            <a:ext cx="2948683" cy="2922998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14299BD-35A3-4086-AD50-BE40260333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2359" r="52107" b="12359"/>
          <a:stretch/>
        </p:blipFill>
        <p:spPr>
          <a:xfrm>
            <a:off x="3045859" y="3935002"/>
            <a:ext cx="2832671" cy="2922998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3DD721-58BD-402D-A47A-A1E3E5477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t="29962" r="45140" b="5468"/>
          <a:stretch/>
        </p:blipFill>
        <p:spPr>
          <a:xfrm>
            <a:off x="5898222" y="3739401"/>
            <a:ext cx="3325402" cy="2913116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85830E-4CEB-4AA3-A10C-AE9F9C91D0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29813" r="50000" b="5468"/>
          <a:stretch/>
        </p:blipFill>
        <p:spPr>
          <a:xfrm>
            <a:off x="9193657" y="3618091"/>
            <a:ext cx="2948683" cy="29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0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D5DC-B78D-4197-AE61-7F0D612D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318" y="365125"/>
            <a:ext cx="10367481" cy="425985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                             Task 2.2(d)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AC1DF1-2C4A-4C2D-B06E-E9D5799A2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t="33578" r="25606" b="5345"/>
          <a:stretch/>
        </p:blipFill>
        <p:spPr>
          <a:xfrm>
            <a:off x="287676" y="1156432"/>
            <a:ext cx="5065161" cy="2144353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B07F04-994A-4BBF-B0D1-BC5EDD19C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t="38202" r="26264" b="5324"/>
          <a:stretch/>
        </p:blipFill>
        <p:spPr>
          <a:xfrm>
            <a:off x="5537771" y="957476"/>
            <a:ext cx="6654229" cy="247152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BCA9E4-7ED0-45A8-96A6-B01552F977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t="33558" r="35028" b="5324"/>
          <a:stretch/>
        </p:blipFill>
        <p:spPr>
          <a:xfrm>
            <a:off x="287676" y="3300785"/>
            <a:ext cx="5147353" cy="2836649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D3D2B0-8FA8-485D-BBB3-8355A90BE6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29663" r="33595" b="6756"/>
          <a:stretch/>
        </p:blipFill>
        <p:spPr>
          <a:xfrm>
            <a:off x="5537771" y="3705602"/>
            <a:ext cx="6572713" cy="26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5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B827-3369-4B44-9115-E9E2E7EC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467"/>
            <a:ext cx="10515600" cy="552334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</a:t>
            </a:r>
            <a:r>
              <a:rPr lang="en-US" sz="2800" dirty="0"/>
              <a:t>Task 2.2(e)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6F772C-E6F3-4F72-BDB6-59C719ADF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32186" r="24411" b="5953"/>
          <a:stretch/>
        </p:blipFill>
        <p:spPr>
          <a:xfrm>
            <a:off x="46233" y="1027906"/>
            <a:ext cx="5219272" cy="2691830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5AD31A-41A3-4DAC-ACC2-8460B2E9E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30561" r="17332" b="5324"/>
          <a:stretch/>
        </p:blipFill>
        <p:spPr>
          <a:xfrm>
            <a:off x="5404207" y="1276563"/>
            <a:ext cx="6787793" cy="269183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4007DE-31C8-4A9B-9310-8F3EB6EB1E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t="29663" r="6875" b="5325"/>
          <a:stretch/>
        </p:blipFill>
        <p:spPr>
          <a:xfrm>
            <a:off x="46233" y="4078841"/>
            <a:ext cx="5311740" cy="2604498"/>
          </a:xfrm>
          <a:prstGeom prst="rect">
            <a:avLst/>
          </a:prstGeom>
        </p:spPr>
      </p:pic>
      <p:pic>
        <p:nvPicPr>
          <p:cNvPr id="11" name="Picture 10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FFFD6CF-0C9A-4B12-84C6-F69E2D9FBA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t="29961" r="6875" b="5325"/>
          <a:stretch/>
        </p:blipFill>
        <p:spPr>
          <a:xfrm>
            <a:off x="5404206" y="4078840"/>
            <a:ext cx="6787794" cy="26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07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213</Words>
  <Application>Microsoft Office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CAPSTONE Checkpoint 2 BATCH F</vt:lpstr>
      <vt:lpstr>Task 2.1(a)                                                                                    Task 2.1(b)</vt:lpstr>
      <vt:lpstr>  Task 2.1(c)                                                                                         Task 2.1(d)</vt:lpstr>
      <vt:lpstr>                              Task 2.1(e)</vt:lpstr>
      <vt:lpstr>                              Task 2.2(a)</vt:lpstr>
      <vt:lpstr>                               Task 2.2(b)</vt:lpstr>
      <vt:lpstr>                               Task 2.2(c)</vt:lpstr>
      <vt:lpstr>                             Task 2.2(d)</vt:lpstr>
      <vt:lpstr>                              Task 2.2(e)</vt:lpstr>
      <vt:lpstr>                                Task 2.2(f)</vt:lpstr>
      <vt:lpstr>2.3 Power BI</vt:lpstr>
      <vt:lpstr>PowerPoint Presentation</vt:lpstr>
      <vt:lpstr>PowerPoint Presentation</vt:lpstr>
      <vt:lpstr>PowerPoint Presentation</vt:lpstr>
      <vt:lpstr>2.4) ML models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3 BATCH F</dc:title>
  <dc:creator>Mathew, Roshan</dc:creator>
  <cp:lastModifiedBy>Sharma, Lalit Kumar</cp:lastModifiedBy>
  <cp:revision>17</cp:revision>
  <dcterms:created xsi:type="dcterms:W3CDTF">2021-11-20T10:19:12Z</dcterms:created>
  <dcterms:modified xsi:type="dcterms:W3CDTF">2021-11-20T12:30:39Z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2021-11-20T10:19:12Z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ed410ca5-5754-47b8-a6ba-1b29962a0fa5</vt:lpwstr>
  </property>
  <property fmtid="{D5CDD505-2E9C-101B-9397-08002B2CF9AE}" pid="8" name="MSIP_Label_ea60d57e-af5b-4752-ac57-3e4f28ca11dc_ContentBits">
    <vt:lpwstr>0</vt:lpwstr>
  </property>
</Properties>
</file>